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16987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</TotalTime>
  <Words>15</Words>
  <Application>Microsoft Macintosh PowerPoint</Application>
  <PresentationFormat>Letter Paper (8.5x11 in)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Andale Mono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6</cp:revision>
  <dcterms:created xsi:type="dcterms:W3CDTF">2018-03-06T11:11:45Z</dcterms:created>
  <dcterms:modified xsi:type="dcterms:W3CDTF">2018-03-07T15:37:02Z</dcterms:modified>
</cp:coreProperties>
</file>